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6"/>
  </p:notesMasterIdLst>
  <p:handoutMasterIdLst>
    <p:handoutMasterId r:id="rId27"/>
  </p:handoutMasterIdLst>
  <p:sldIdLst>
    <p:sldId id="260" r:id="rId18"/>
    <p:sldId id="261" r:id="rId19"/>
    <p:sldId id="262" r:id="rId20"/>
    <p:sldId id="264" r:id="rId21"/>
    <p:sldId id="266" r:id="rId22"/>
    <p:sldId id="265" r:id="rId23"/>
    <p:sldId id="267" r:id="rId24"/>
    <p:sldId id="268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ord I Lift Your Name on High" id="{746404B6-0A3B-4F3A-94F5-73D8A20D5980}">
          <p14:sldIdLst>
            <p14:sldId id="260"/>
          </p14:sldIdLst>
        </p14:section>
        <p14:section name="Verse" id="{AE9D2AB0-1426-4006-A59D-3981076DCE6F}">
          <p14:sldIdLst>
            <p14:sldId id="261"/>
            <p14:sldId id="262"/>
          </p14:sldIdLst>
        </p14:section>
        <p14:section name="Chorus" id="{34410720-9570-48FA-869C-996D64D1B89E}">
          <p14:sldIdLst>
            <p14:sldId id="264"/>
            <p14:sldId id="266"/>
            <p14:sldId id="265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Lift Your Name on High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Lord, I lift Your name on high</a:t>
            </a:r>
          </a:p>
          <a:p>
            <a:pPr latinLnBrk="1"/>
            <a:r>
              <a:rPr lang="en-US" dirty="0"/>
              <a:t>Lord, I love to sing Your praises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Lift Your Name on High</a:t>
            </a:r>
          </a:p>
        </p:txBody>
      </p:sp>
    </p:spTree>
    <p:extLst>
      <p:ext uri="{BB962C8B-B14F-4D97-AF65-F5344CB8AC3E}">
        <p14:creationId xmlns:p14="http://schemas.microsoft.com/office/powerpoint/2010/main" val="118285548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/>
              <a:t>I'm </a:t>
            </a:r>
            <a:r>
              <a:rPr lang="en-US" dirty="0"/>
              <a:t>so glad You're in my life</a:t>
            </a:r>
          </a:p>
          <a:p>
            <a:pPr latinLnBrk="1"/>
            <a:r>
              <a:rPr lang="en-US" dirty="0"/>
              <a:t>I'm so glad You came to save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Lift Your Name on High</a:t>
            </a:r>
          </a:p>
        </p:txBody>
      </p:sp>
    </p:spTree>
    <p:extLst>
      <p:ext uri="{BB962C8B-B14F-4D97-AF65-F5344CB8AC3E}">
        <p14:creationId xmlns:p14="http://schemas.microsoft.com/office/powerpoint/2010/main" val="194234314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came from heaven to earth</a:t>
            </a:r>
          </a:p>
          <a:p>
            <a:pPr latinLnBrk="1"/>
            <a:r>
              <a:rPr lang="en-US" dirty="0"/>
              <a:t>To show the way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Lift Your Name on High</a:t>
            </a:r>
          </a:p>
        </p:txBody>
      </p:sp>
    </p:spTree>
    <p:extLst>
      <p:ext uri="{BB962C8B-B14F-4D97-AF65-F5344CB8AC3E}">
        <p14:creationId xmlns:p14="http://schemas.microsoft.com/office/powerpoint/2010/main" val="342560677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From the earth to the cross</a:t>
            </a:r>
          </a:p>
          <a:p>
            <a:pPr latinLnBrk="1"/>
            <a:r>
              <a:rPr lang="en-US" dirty="0"/>
              <a:t>My debt to pay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Lift Your Name on High</a:t>
            </a:r>
          </a:p>
        </p:txBody>
      </p:sp>
    </p:spTree>
    <p:extLst>
      <p:ext uri="{BB962C8B-B14F-4D97-AF65-F5344CB8AC3E}">
        <p14:creationId xmlns:p14="http://schemas.microsoft.com/office/powerpoint/2010/main" val="4053444777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From the cross to the grave</a:t>
            </a:r>
          </a:p>
          <a:p>
            <a:pPr latinLnBrk="1"/>
            <a:r>
              <a:rPr lang="en-US" dirty="0"/>
              <a:t>From the grave to the sky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Lift Your Name on High</a:t>
            </a:r>
          </a:p>
        </p:txBody>
      </p:sp>
    </p:spTree>
    <p:extLst>
      <p:ext uri="{BB962C8B-B14F-4D97-AF65-F5344CB8AC3E}">
        <p14:creationId xmlns:p14="http://schemas.microsoft.com/office/powerpoint/2010/main" val="304582454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/>
              <a:t>Lord, I lift Your name on high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Lift Your Name on High</a:t>
            </a:r>
          </a:p>
        </p:txBody>
      </p:sp>
    </p:spTree>
    <p:extLst>
      <p:ext uri="{BB962C8B-B14F-4D97-AF65-F5344CB8AC3E}">
        <p14:creationId xmlns:p14="http://schemas.microsoft.com/office/powerpoint/2010/main" val="357206758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Lift Your Name on High</a:t>
            </a:r>
          </a:p>
        </p:txBody>
      </p:sp>
    </p:spTree>
    <p:extLst>
      <p:ext uri="{BB962C8B-B14F-4D97-AF65-F5344CB8AC3E}">
        <p14:creationId xmlns:p14="http://schemas.microsoft.com/office/powerpoint/2010/main" val="317222926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1340</TotalTime>
  <Words>127</Words>
  <Application>Microsoft Office PowerPoint</Application>
  <PresentationFormat>On-screen Show (4:3)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8</vt:i4>
      </vt:variant>
    </vt:vector>
  </HeadingPairs>
  <TitlesOfParts>
    <vt:vector size="30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211</cp:revision>
  <dcterms:created xsi:type="dcterms:W3CDTF">2011-12-04T14:58:54Z</dcterms:created>
  <dcterms:modified xsi:type="dcterms:W3CDTF">2023-07-01T04:33:16Z</dcterms:modified>
</cp:coreProperties>
</file>